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808B55-D5B5-46DF-8BE9-2DC946406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6E570-18AD-4927-B75C-39159A1B4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95FBE-7828-4B03-A842-700DA4430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7593A-586C-44A7-BD33-754E57682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6F1F-83FF-4694-92E7-DDDA74954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187B4-46E2-46FB-BFFC-EB1DE24C25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324E5-BE6D-497D-AA88-5E8E9DAD3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4440-1DBD-4101-BBF1-65059DC79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74B4D-4749-4E2B-BF16-8372C17C7F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78E9-8E45-4228-9334-FFAD03B643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7E8F7-61E9-4783-B218-483004F4EB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>
                  <a:alpha val="10001"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bg1">
                  <a:alpha val="3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DA35714-BC36-42F1-9139-502A080C08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chool\Desktop\&#1044;&#1077;&#1090;&#1089;&#1082;&#1072;&#1103;_&#1087;&#1077;&#1089;&#1077;&#1085;&#1082;&#1072;_-_&#1056;&#1086;&#1084;&#1072;&#1096;&#1082;&#1080;...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8800" dirty="0" smtClean="0">
                <a:solidFill>
                  <a:srgbClr val="FF0000"/>
                </a:solidFill>
              </a:rPr>
              <a:t>Р</a:t>
            </a:r>
            <a:r>
              <a:rPr lang="ru-RU" sz="8800" dirty="0" smtClean="0">
                <a:solidFill>
                  <a:srgbClr val="FFFF00"/>
                </a:solidFill>
              </a:rPr>
              <a:t>О</a:t>
            </a:r>
            <a:r>
              <a:rPr lang="ru-RU" sz="8800" dirty="0" smtClean="0">
                <a:solidFill>
                  <a:srgbClr val="92D050"/>
                </a:solidFill>
              </a:rPr>
              <a:t>М</a:t>
            </a:r>
            <a:r>
              <a:rPr lang="ru-RU" sz="8800" dirty="0" smtClean="0">
                <a:solidFill>
                  <a:srgbClr val="FFC000"/>
                </a:solidFill>
              </a:rPr>
              <a:t>А</a:t>
            </a:r>
            <a:r>
              <a:rPr lang="ru-RU" sz="8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</a:t>
            </a:r>
            <a:r>
              <a:rPr lang="ru-RU" sz="8800" dirty="0" smtClean="0">
                <a:solidFill>
                  <a:srgbClr val="00B0F0"/>
                </a:solidFill>
              </a:rPr>
              <a:t>К</a:t>
            </a:r>
            <a:r>
              <a:rPr lang="ru-RU" sz="8800" dirty="0" smtClean="0">
                <a:solidFill>
                  <a:srgbClr val="FF33CC"/>
                </a:solidFill>
              </a:rPr>
              <a:t>И</a:t>
            </a:r>
            <a:endParaRPr lang="ru-RU" sz="8800" dirty="0">
              <a:solidFill>
                <a:srgbClr val="FF33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64399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Детская_песенка_-_Ромашки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86874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858312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4615"/>
            <a:ext cx="8786874" cy="666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8786874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86874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3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-gras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Green-grass</Template>
  <TotalTime>67</TotalTime>
  <Words>1</Words>
  <Application>Microsoft Office PowerPoint</Application>
  <PresentationFormat>Экран (4:3)</PresentationFormat>
  <Paragraphs>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Green-grass</vt:lpstr>
      <vt:lpstr>РОМАШКИ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РОМАШКИ</dc:title>
  <dc:creator>School</dc:creator>
  <cp:lastModifiedBy>School</cp:lastModifiedBy>
  <cp:revision>30</cp:revision>
  <dcterms:created xsi:type="dcterms:W3CDTF">2013-01-12T20:11:59Z</dcterms:created>
  <dcterms:modified xsi:type="dcterms:W3CDTF">2013-01-12T21:34:31Z</dcterms:modified>
</cp:coreProperties>
</file>